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68" r:id="rId22"/>
    <p:sldId id="269" r:id="rId23"/>
    <p:sldId id="270" r:id="rId24"/>
    <p:sldId id="271" r:id="rId25"/>
    <p:sldId id="272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https://www.bilibili.com/video/BV1JY4y1R7Be/?spm_id_from=333.337.search-card.all.click&amp;vd_source=f806e1845ce32bd171eeadf5991dc371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相机的视距如何设定，</a:t>
            </a:r>
            <a:r>
              <a:rPr lang="en-US" altLang="zh-CN"/>
              <a:t> </a:t>
            </a:r>
            <a:r>
              <a:rPr lang="zh-CN" altLang="en-US"/>
              <a:t>相机成像平面的宽度和高度如何设定。</a:t>
            </a:r>
            <a:r>
              <a:rPr lang="en-US" altLang="zh-CN"/>
              <a:t> </a:t>
            </a:r>
            <a:r>
              <a:rPr lang="zh-CN" altLang="en-US"/>
              <a:t>这个是根据原始真实相机品牌</a:t>
            </a:r>
            <a:r>
              <a:rPr lang="zh-CN" altLang="en-US"/>
              <a:t>确定</a:t>
            </a:r>
            <a:endParaRPr lang="zh-CN" altLang="en-US"/>
          </a:p>
          <a:p>
            <a:r>
              <a:rPr lang="en-US" altLang="zh-CN"/>
              <a:t>2 </a:t>
            </a:r>
            <a:r>
              <a:rPr lang="zh-CN" altLang="en-US"/>
              <a:t>相机的水平视角和垂直视角，由相机的物理参数</a:t>
            </a:r>
            <a:r>
              <a:rPr lang="zh-CN" altLang="en-US"/>
              <a:t>确定。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CMOS </a:t>
            </a:r>
            <a:r>
              <a:rPr lang="zh-CN" altLang="en-US"/>
              <a:t>成像，</a:t>
            </a:r>
            <a:r>
              <a:rPr lang="en-US" altLang="zh-CN"/>
              <a:t> </a:t>
            </a:r>
            <a:r>
              <a:rPr lang="zh-CN" altLang="en-US"/>
              <a:t>将光信号转换为电信号，</a:t>
            </a:r>
            <a:r>
              <a:rPr lang="en-US" altLang="zh-CN"/>
              <a:t>ISP </a:t>
            </a:r>
            <a:r>
              <a:rPr lang="zh-CN" altLang="en-US"/>
              <a:t>图像信号</a:t>
            </a:r>
            <a:r>
              <a:rPr lang="zh-CN" altLang="en-US"/>
              <a:t>处理器</a:t>
            </a:r>
            <a:endParaRPr lang="zh-CN" altLang="en-US"/>
          </a:p>
          <a:p>
            <a:r>
              <a:rPr lang="en-US" altLang="zh-CN"/>
              <a:t>2 </a:t>
            </a:r>
            <a:r>
              <a:rPr lang="zh-CN" altLang="en-US"/>
              <a:t>通常是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CMOS</a:t>
            </a:r>
            <a:r>
              <a:rPr lang="zh-CN" altLang="en-US"/>
              <a:t>电路，转换成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zh-CN" altLang="en-US"/>
              <a:t>像素</a:t>
            </a:r>
            <a:endParaRPr lang="zh-CN" altLang="en-US"/>
          </a:p>
          <a:p>
            <a:r>
              <a:rPr lang="en-US" altLang="zh-CN"/>
              <a:t>3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森云摄像头，也有相应的指标参数</a:t>
            </a:r>
            <a:r>
              <a:rPr lang="zh-CN" altLang="en-US"/>
              <a:t>吗</a:t>
            </a:r>
            <a:endParaRPr lang="zh-CN" altLang="en-US"/>
          </a:p>
          <a:p>
            <a:r>
              <a:rPr lang="en-US" altLang="zh-CN"/>
              <a:t>2 </a:t>
            </a:r>
            <a:r>
              <a:rPr lang="zh-CN" altLang="en-US"/>
              <a:t>目前</a:t>
            </a:r>
            <a:r>
              <a:rPr lang="en-US" altLang="zh-CN"/>
              <a:t>DigitalCar </a:t>
            </a:r>
            <a:r>
              <a:rPr lang="zh-CN" altLang="en-US"/>
              <a:t>中配置的摄像头对应的是哪一款</a:t>
            </a:r>
            <a:r>
              <a:rPr lang="zh-CN" altLang="en-US"/>
              <a:t>摄像头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相机参数分别代表什么</a:t>
            </a:r>
            <a:r>
              <a:rPr lang="zh-CN" altLang="en-US"/>
              <a:t>意思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机械式，</a:t>
            </a:r>
            <a:r>
              <a:rPr lang="en-US" altLang="zh-CN"/>
              <a:t> </a:t>
            </a:r>
            <a:r>
              <a:rPr lang="zh-CN" altLang="en-US"/>
              <a:t>使用多个</a:t>
            </a:r>
            <a:r>
              <a:rPr lang="zh-CN" altLang="en-US"/>
              <a:t>激光头</a:t>
            </a:r>
            <a:endParaRPr lang="zh-CN" altLang="en-US"/>
          </a:p>
          <a:p>
            <a:r>
              <a:rPr lang="en-US" altLang="zh-CN"/>
              <a:t>2 </a:t>
            </a:r>
            <a:r>
              <a:rPr lang="zh-CN" altLang="en-US"/>
              <a:t>混合固态，</a:t>
            </a:r>
            <a:r>
              <a:rPr lang="en-US" altLang="zh-CN"/>
              <a:t> </a:t>
            </a:r>
            <a:r>
              <a:rPr lang="zh-CN" altLang="en-US"/>
              <a:t>只有</a:t>
            </a:r>
            <a:r>
              <a:rPr lang="en-US" altLang="zh-CN"/>
              <a:t>1</a:t>
            </a:r>
            <a:r>
              <a:rPr lang="zh-CN" altLang="en-US"/>
              <a:t>个激光头，通过微震镜，反射</a:t>
            </a:r>
            <a:r>
              <a:rPr lang="zh-CN" altLang="en-US"/>
              <a:t>激光。</a:t>
            </a:r>
            <a:endParaRPr lang="zh-CN" altLang="en-US"/>
          </a:p>
          <a:p>
            <a:r>
              <a:rPr lang="en-US" altLang="zh-CN"/>
              <a:t>3 </a:t>
            </a:r>
            <a:r>
              <a:rPr lang="zh-CN" altLang="en-US"/>
              <a:t>固态：</a:t>
            </a:r>
            <a:r>
              <a:rPr lang="en-US" altLang="zh-CN"/>
              <a:t> </a:t>
            </a:r>
            <a:r>
              <a:rPr lang="zh-CN" altLang="en-US"/>
              <a:t>去掉全部机械</a:t>
            </a:r>
            <a:r>
              <a:rPr lang="zh-CN" altLang="en-US"/>
              <a:t>结构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Lidar </a:t>
            </a:r>
            <a:r>
              <a:rPr lang="zh-CN" altLang="en-US"/>
              <a:t>设置参数的</a:t>
            </a:r>
            <a:r>
              <a:rPr lang="zh-CN" altLang="en-US"/>
              <a:t>意义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检测阈值的设置，阈值越低，检测的物体越多，不精确，噪声多</a:t>
            </a:r>
            <a:r>
              <a:rPr lang="en-US" altLang="zh-CN"/>
              <a:t>(</a:t>
            </a:r>
            <a:r>
              <a:rPr lang="zh-CN" altLang="en-US"/>
              <a:t>德尔福</a:t>
            </a:r>
            <a:r>
              <a:rPr lang="en-US" altLang="zh-CN"/>
              <a:t>)</a:t>
            </a:r>
            <a:r>
              <a:rPr lang="zh-CN" altLang="en-US"/>
              <a:t>。</a:t>
            </a:r>
            <a:r>
              <a:rPr lang="en-US" altLang="zh-CN"/>
              <a:t> </a:t>
            </a:r>
            <a:r>
              <a:rPr lang="zh-CN" altLang="en-US"/>
              <a:t>阈值越高，检测的物体越少，精确，噪声少</a:t>
            </a:r>
            <a:r>
              <a:rPr lang="en-US" altLang="zh-CN"/>
              <a:t>(</a:t>
            </a:r>
            <a:r>
              <a:rPr lang="zh-CN" altLang="en-US"/>
              <a:t>大陆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 </a:t>
            </a:r>
            <a:r>
              <a:rPr lang="zh-CN" altLang="en-US"/>
              <a:t>超声波感知范围一般小于</a:t>
            </a:r>
            <a:r>
              <a:rPr lang="en-US" altLang="zh-CN"/>
              <a:t>10</a:t>
            </a:r>
            <a:r>
              <a:rPr lang="zh-CN" altLang="en-US"/>
              <a:t>米</a:t>
            </a:r>
            <a:endParaRPr lang="zh-CN" altLang="en-US"/>
          </a:p>
          <a:p>
            <a:r>
              <a:rPr lang="en-US" altLang="zh-CN"/>
              <a:t>2 </a:t>
            </a:r>
            <a:r>
              <a:rPr lang="zh-CN" altLang="en-US"/>
              <a:t>超声波只能测距离，不能</a:t>
            </a:r>
            <a:r>
              <a:rPr lang="zh-CN" altLang="en-US"/>
              <a:t>定位。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308610"/>
            <a:ext cx="10790555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476250"/>
            <a:ext cx="105918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442595"/>
            <a:ext cx="10639425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57200"/>
            <a:ext cx="1060132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000125"/>
            <a:ext cx="5652135" cy="5060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800735"/>
            <a:ext cx="423862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442595"/>
            <a:ext cx="10610850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442595"/>
            <a:ext cx="10610850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661670"/>
            <a:ext cx="10629900" cy="5534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46685"/>
            <a:ext cx="11024870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320675"/>
            <a:ext cx="1062037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195580"/>
            <a:ext cx="10982960" cy="61423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46685"/>
            <a:ext cx="5311140" cy="6311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95" y="1641475"/>
            <a:ext cx="45339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303530"/>
            <a:ext cx="1060132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647065"/>
            <a:ext cx="8964930" cy="50717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208280"/>
            <a:ext cx="11219180" cy="63201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447675"/>
            <a:ext cx="1061085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38150"/>
            <a:ext cx="1060132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539605" cy="5353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447675"/>
            <a:ext cx="10620375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438150"/>
            <a:ext cx="1061085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286385"/>
            <a:ext cx="105918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52120"/>
            <a:ext cx="1060132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52120"/>
            <a:ext cx="1060132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1014095"/>
            <a:ext cx="854392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28625"/>
            <a:ext cx="1060132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447675"/>
            <a:ext cx="1059180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447675"/>
            <a:ext cx="1061085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442595"/>
            <a:ext cx="10563225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442595"/>
            <a:ext cx="10601325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452120"/>
            <a:ext cx="1062037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314325"/>
            <a:ext cx="10901045" cy="61182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151130"/>
            <a:ext cx="11657330" cy="65570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66370"/>
            <a:ext cx="11794490" cy="63709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243205"/>
            <a:ext cx="11543030" cy="65043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06045"/>
            <a:ext cx="11235690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42240"/>
            <a:ext cx="11619865" cy="65735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213360"/>
            <a:ext cx="11504295" cy="64966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156845"/>
            <a:ext cx="1166495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97485"/>
            <a:ext cx="11647170" cy="6564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433070"/>
            <a:ext cx="10658475" cy="5991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100330"/>
            <a:ext cx="11725910" cy="66001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95250"/>
            <a:ext cx="11428095" cy="6449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452120"/>
            <a:ext cx="1058227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447675"/>
            <a:ext cx="1062990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287020"/>
            <a:ext cx="1146429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471170"/>
            <a:ext cx="10639425" cy="59150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Dk2M2ZkMGE5NWM4NTc4MzgwN2Q1ZjcwZWRjYzFmYT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钱钱</cp:lastModifiedBy>
  <cp:revision>7</cp:revision>
  <dcterms:created xsi:type="dcterms:W3CDTF">2023-08-09T12:44:00Z</dcterms:created>
  <dcterms:modified xsi:type="dcterms:W3CDTF">2025-02-03T04:41:44Z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2052-12.1.0.16417</vt:lpwstr>
  </property>
</Properties>
</file>